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8"/>
    <p:restoredTop sz="94653"/>
  </p:normalViewPr>
  <p:slideViewPr>
    <p:cSldViewPr snapToGrid="0">
      <p:cViewPr varScale="1">
        <p:scale>
          <a:sx n="109" d="100"/>
          <a:sy n="109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F21EE-B1A8-DC48-B066-54E1DDDE2D7E}" type="datetimeFigureOut">
              <a:rPr lang="fr-FR" smtClean="0"/>
              <a:t>27/02/2024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51A-8BBA-1D46-B4E5-C59E8AF6A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intérieur, ordinateur, télévision, texte&#10;&#10;Description générée automatiquement">
            <a:extLst>
              <a:ext uri="{FF2B5EF4-FFF2-40B4-BE49-F238E27FC236}">
                <a16:creationId xmlns:a16="http://schemas.microsoft.com/office/drawing/2014/main" id="{18D8B67F-7656-80CC-4315-D03805F1C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566CA6F-3B02-C68E-87AA-6F9666C1E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4953B8-9482-9BA0-4512-5368529A5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7ED60A-2D04-932F-195D-70D28DC27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95C-531D-0D44-9B00-13F3586D1BCB}" type="datetime1">
              <a:rPr lang="fr-FR" smtClean="0"/>
              <a:t>27/02/2024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BE045C-1615-D84F-FE64-270C7B8C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E42EC8-6357-F714-7EC3-2BFE25F5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648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557A7-B931-F46B-1A5B-89C788E9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1CEF992-F4FA-DC63-E36C-36B677ACB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EB05FE-12B0-8B72-3D68-7F6A8388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896A-9888-C246-8B1C-64EABF6537D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947A0B-A936-FD39-DE70-20BD7DF6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12EC88-143C-4BE4-78AD-9FEF0D77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67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602125-8D04-AB11-30C2-7103CCE74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F14682-6F0D-9B03-744F-92F21664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B02828-7E70-B06B-8D0B-BD150A1E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6DE9-AE49-E149-847F-B9850B6B40E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D2EBB-A9F2-AC20-63F0-A4E0A945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966879-AB0C-5315-A956-7AD1DDCC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40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4FBB8-BABC-EC2C-4F7A-8F933578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42209F-BEEF-61DC-BF16-BDB7AF20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390800-2250-2354-DF5A-56F4BCEC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9437-5575-B346-886C-094CBC1A302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DE4D49-EA80-A51B-4E1E-8D002076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A9DA50-0CD4-3DF3-A802-4B44F05B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6E91632-9839-490A-6BDF-870B89217948}"/>
              </a:ext>
            </a:extLst>
          </p:cNvPr>
          <p:cNvCxnSpPr>
            <a:cxnSpLocks/>
          </p:cNvCxnSpPr>
          <p:nvPr userDrawn="1"/>
        </p:nvCxnSpPr>
        <p:spPr>
          <a:xfrm>
            <a:off x="788377" y="6176963"/>
            <a:ext cx="106152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08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1BB4F-E43A-B33B-7C2D-556F8523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D34099-81F6-1CE4-17D0-B38252F95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5A5EC-48A7-C2ED-8844-75B08AE9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288F-4C4C-C944-982A-A282B61EAE55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63BE8F-EA6E-2C54-E9E0-D7E3A353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8A03C8-68BE-DD6E-C4D1-DEF8AF99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42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CBB15-7476-9CF1-67C4-23AE72B6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E2E1F7-7FAB-DE48-9A7E-E20B9ADEE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078A76-9C19-1721-5CCA-E4259A721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2AA6F4-828F-BF48-E2D2-80FBAD5F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750-DCBA-034A-AB51-D823720D2981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A1675E-4CDA-D35D-2C77-44761844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A74AD2-0F21-0EFD-BB45-5D891E46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24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2F5D3-7D0F-E539-9C33-892D645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75155A-8F1E-1325-5B4E-D1D3EA29A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FEAD14-A2C4-6BFE-0D8C-C0C744991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89A503-7102-2F1D-41CC-29BE407B9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451095-BD56-A0C5-74D3-AE05EE271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57B3C1-6786-80F2-388C-4257EFA6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693E-12E8-384F-A46C-4B217836F46A}" type="datetime1">
              <a:rPr lang="fr-FR" smtClean="0"/>
              <a:t>27/02/2024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22BC7B-AE38-1554-8F89-227BECC1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3E2EA2-1524-77DE-CAAC-B544FA3E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6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BF04E-EA7D-F05F-A551-A0B6720A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5F4E43E-842D-EAA0-23FD-112088A8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9BBE-D88E-FD43-8984-28B96C7B3B27}" type="datetime1">
              <a:rPr lang="fr-FR" smtClean="0"/>
              <a:t>27/02/2024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98D6A4-58DB-375A-1BA4-83372CC4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358546-7AE4-10F4-E866-4967BBFA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60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44522-2171-0494-6E98-08B0A01E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D028-CF1F-0E49-A728-2DA8673ED422}" type="datetime1">
              <a:rPr lang="fr-FR" smtClean="0"/>
              <a:t>27/02/2024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95726A-18E5-B296-3B81-0D36CC015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57A7CA-0B28-8AC9-8907-5F9EDA44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3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6259A-9EAB-7635-2C91-62010A37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E4225E-EB0D-9695-BE95-234276567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6D10F7-2549-BDA9-8810-7308254F0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09D295-C3B1-36B3-8D54-E600E582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56756-0899-3744-8C05-1DE12B755391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1B0F06-401D-49C4-A57A-129CA8B7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027592-38A1-4E42-DCA6-3143D3D6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84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D3A2B-0809-5C34-69FD-4F10D2EB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26118A-89B4-F544-93E8-4EE860A9C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BE9F69-D5D6-DAEF-CB70-154EE5A77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622F66-359F-2AF1-982D-2D199FA5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C0BC-7BBB-0D45-ADDB-31BF8807ECF6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C84A15-4A15-8E5E-FFA6-0FA13830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93337F-CAAE-5C37-27ED-482C125A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00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A67B210-60FD-366E-7777-E92777632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55D764-ED86-BA2D-0D69-7E942CB9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F230AE-30E1-9E6E-8839-0037252C9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6DDDF-23E9-1F48-9B21-A781868D9A7E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5BEF39-1BFE-2E27-D23B-B25B6EA62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5F8730-AF8B-26E4-3EDB-77D337E29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 descr="Une image contenant Bleu électrique, bleu, espace, étoile&#10;&#10;Description générée automatiquement">
            <a:extLst>
              <a:ext uri="{FF2B5EF4-FFF2-40B4-BE49-F238E27FC236}">
                <a16:creationId xmlns:a16="http://schemas.microsoft.com/office/drawing/2014/main" id="{967EACA0-CDCC-F370-CE3C-2E7D71C2219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2" y="0"/>
            <a:ext cx="12190917" cy="685861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C039E5B-3EF8-E5E7-AC96-5B2CEB04D96D}"/>
              </a:ext>
            </a:extLst>
          </p:cNvPr>
          <p:cNvCxnSpPr>
            <a:cxnSpLocks/>
          </p:cNvCxnSpPr>
          <p:nvPr userDrawn="1"/>
        </p:nvCxnSpPr>
        <p:spPr>
          <a:xfrm>
            <a:off x="788377" y="6176963"/>
            <a:ext cx="106152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8122B18B-653A-9B9C-6F48-3B989B6B6FC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9144000" y="365124"/>
            <a:ext cx="2209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17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8044-601F-0A6E-8FF3-E6644FF8C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07550"/>
            <a:ext cx="9144000" cy="1515330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rgbClr val="FFFFFF"/>
                </a:solidFill>
              </a:rPr>
              <a:t>CONNECTIVITÉ DOMESTIQUE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sz="3200" dirty="0">
                <a:solidFill>
                  <a:srgbClr val="FFFFFF"/>
                </a:solidFill>
              </a:rPr>
              <a:t>protocoles et solutions de l’IoT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89E7575B-E4D7-EAEE-CC43-09B04CF5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PALARIC Léo - LE ROUX Mathis - FIPASE 2024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34C50DB-4887-DE9D-FF54-3C5036A3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1</a:t>
            </a:fld>
            <a:endParaRPr lang="fr-FR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81E5067E-8C32-6429-C43B-A879827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4991100" y="4834015"/>
            <a:ext cx="2209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1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1D7D69-E70A-EBCB-D388-80A85BA3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AFA2D-178B-CC69-A077-1D509EB13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6063"/>
            <a:ext cx="10515600" cy="3304033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I.Contextualisation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II.Protocole</a:t>
            </a:r>
            <a:r>
              <a:rPr lang="fr-FR" dirty="0"/>
              <a:t> MQTT</a:t>
            </a:r>
          </a:p>
          <a:p>
            <a:pPr marL="0" indent="0">
              <a:buNone/>
            </a:pPr>
            <a:r>
              <a:rPr lang="fr-FR" dirty="0" err="1"/>
              <a:t>III.Application</a:t>
            </a:r>
            <a:r>
              <a:rPr lang="fr-FR" dirty="0"/>
              <a:t> python</a:t>
            </a:r>
          </a:p>
          <a:p>
            <a:pPr marL="0" indent="0">
              <a:buNone/>
            </a:pPr>
            <a:r>
              <a:rPr lang="fr-FR" dirty="0" err="1"/>
              <a:t>IV.OpenHAB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V.Home</a:t>
            </a:r>
            <a:r>
              <a:rPr lang="fr-FR" dirty="0"/>
              <a:t> Assistant </a:t>
            </a:r>
          </a:p>
          <a:p>
            <a:pPr marL="0" indent="0">
              <a:buNone/>
            </a:pPr>
            <a:r>
              <a:rPr lang="fr-FR" dirty="0" err="1"/>
              <a:t>VI.Perspectives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ABF719-6920-0023-449E-A5249C15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B2080B-BC06-E1FD-C48F-86E799A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79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bleu, Bleu électrique, Bleu cobalt, léger&#10;&#10;Description générée automatiquement">
            <a:extLst>
              <a:ext uri="{FF2B5EF4-FFF2-40B4-BE49-F238E27FC236}">
                <a16:creationId xmlns:a16="http://schemas.microsoft.com/office/drawing/2014/main" id="{443177D7-31E8-6701-99C2-07CA8518C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244" b="137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25A590-8762-1965-7DD3-DAD86F98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CONTEXTUALISATION </a:t>
            </a:r>
            <a:br>
              <a:rPr lang="fr-FR" b="1" dirty="0">
                <a:solidFill>
                  <a:srgbClr val="FFFFFF"/>
                </a:solidFill>
              </a:rPr>
            </a:br>
            <a:r>
              <a:rPr lang="fr-FR" sz="2400" dirty="0">
                <a:solidFill>
                  <a:srgbClr val="FFFFFF"/>
                </a:solidFill>
              </a:rPr>
              <a:t>Intérêt commun dans l’IoT </a:t>
            </a:r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D612F8-7F78-A839-E436-82F1FC6B0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72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31B469-BAFA-D07C-BD8C-A3E7737E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79DC7E-F056-2278-8405-AE176E91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00656D-E7FF-0641-8C94-D2126D1FCE24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fr-FR">
              <a:solidFill>
                <a:srgbClr val="FFFFFF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1CBD06C-B386-D8E3-7EB0-C2333F0CC1F7}"/>
              </a:ext>
            </a:extLst>
          </p:cNvPr>
          <p:cNvCxnSpPr>
            <a:cxnSpLocks/>
          </p:cNvCxnSpPr>
          <p:nvPr/>
        </p:nvCxnSpPr>
        <p:spPr>
          <a:xfrm>
            <a:off x="3938967" y="1819763"/>
            <a:ext cx="0" cy="22188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5F3E395-125D-98DA-B144-A1729447A461}"/>
              </a:ext>
            </a:extLst>
          </p:cNvPr>
          <p:cNvSpPr txBox="1">
            <a:spLocks/>
          </p:cNvSpPr>
          <p:nvPr/>
        </p:nvSpPr>
        <p:spPr>
          <a:xfrm>
            <a:off x="1011042" y="1819763"/>
            <a:ext cx="2110196" cy="2121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FFFFF"/>
                </a:solidFill>
              </a:rPr>
              <a:t>Mathis: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>
                <a:solidFill>
                  <a:srgbClr val="FFFFFF"/>
                </a:solidFill>
              </a:rPr>
              <a:t> Boîte IoT</a:t>
            </a: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DA8DC05-2B6A-2B37-385F-04B3AA0B6EBF}"/>
              </a:ext>
            </a:extLst>
          </p:cNvPr>
          <p:cNvSpPr txBox="1">
            <a:spLocks/>
          </p:cNvSpPr>
          <p:nvPr/>
        </p:nvSpPr>
        <p:spPr>
          <a:xfrm>
            <a:off x="8510911" y="1861159"/>
            <a:ext cx="2842888" cy="2218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FFFFF"/>
                </a:solidFill>
              </a:rPr>
              <a:t>Léo: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>
                <a:solidFill>
                  <a:srgbClr val="FFFFFF"/>
                </a:solidFill>
              </a:rPr>
              <a:t> Application personnelle</a:t>
            </a: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F925090-FDF9-ED3E-82AA-105E0BF9C752}"/>
              </a:ext>
            </a:extLst>
          </p:cNvPr>
          <p:cNvSpPr txBox="1">
            <a:spLocks/>
          </p:cNvSpPr>
          <p:nvPr/>
        </p:nvSpPr>
        <p:spPr>
          <a:xfrm>
            <a:off x="838200" y="4583236"/>
            <a:ext cx="10515599" cy="14408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u="sng" dirty="0">
                <a:solidFill>
                  <a:srgbClr val="FFFFFF"/>
                </a:solidFill>
              </a:rPr>
              <a:t>Objectif: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FFFFF"/>
                </a:solidFill>
              </a:rPr>
              <a:t>Découvrir le domaine, comparer les solutions existantes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221E739-F594-0BE3-170C-C374DB1266A0}"/>
              </a:ext>
            </a:extLst>
          </p:cNvPr>
          <p:cNvCxnSpPr>
            <a:cxnSpLocks/>
          </p:cNvCxnSpPr>
          <p:nvPr/>
        </p:nvCxnSpPr>
        <p:spPr>
          <a:xfrm>
            <a:off x="8153400" y="1819763"/>
            <a:ext cx="0" cy="22188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F5B7143-BB9A-73E9-DCA4-8644DC551012}"/>
              </a:ext>
            </a:extLst>
          </p:cNvPr>
          <p:cNvSpPr txBox="1">
            <a:spLocks/>
          </p:cNvSpPr>
          <p:nvPr/>
        </p:nvSpPr>
        <p:spPr>
          <a:xfrm>
            <a:off x="4179312" y="1861159"/>
            <a:ext cx="3733743" cy="22188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FFFFF"/>
                </a:solidFill>
              </a:rPr>
              <a:t>Commun: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>
                <a:solidFill>
                  <a:srgbClr val="FFFFFF"/>
                </a:solidFill>
              </a:rPr>
              <a:t> Application et  renforcement de nos compétences </a:t>
            </a: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63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C51C15-773C-A58F-8F21-38D7F35D0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861" b="51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432567-FDE4-8CBB-827C-CB7C0D121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PROTOCOLE MQTT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4DE8EC08-6613-2ADB-A266-1ADEC72F5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D450E5-CD35-FE91-F428-CCFC02BA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21F331-4D32-4F90-A0B9-9B0F6411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00656D-E7FF-0641-8C94-D2126D1FCE24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05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0BBD18CC-F800-A8EE-B900-6DC00A695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629BB2-FBE2-2488-D5F2-6125FDC0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APPLICATION PYTHON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A145422-1DCB-D2C5-1EE2-1308E86CD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392" y="1690688"/>
            <a:ext cx="5820508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Développement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d’une</a:t>
            </a:r>
            <a:r>
              <a:rPr lang="en-US" dirty="0">
                <a:solidFill>
                  <a:srgbClr val="FFFFFF"/>
                </a:solidFill>
              </a:rPr>
              <a:t> application </a:t>
            </a:r>
            <a:r>
              <a:rPr lang="en-US" dirty="0" err="1">
                <a:solidFill>
                  <a:srgbClr val="FFFFFF"/>
                </a:solidFill>
              </a:rPr>
              <a:t>utilisant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librairie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paho-mqtt</a:t>
            </a:r>
            <a:endParaRPr lang="en-US" dirty="0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Création</a:t>
            </a:r>
            <a:r>
              <a:rPr lang="en-US" dirty="0">
                <a:solidFill>
                  <a:srgbClr val="FFFFFF"/>
                </a:solidFill>
              </a:rPr>
              <a:t> de classes Bulb et Sensor pour </a:t>
            </a:r>
            <a:r>
              <a:rPr lang="en-US" dirty="0" err="1">
                <a:solidFill>
                  <a:srgbClr val="FFFFFF"/>
                </a:solidFill>
              </a:rPr>
              <a:t>héritant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d’une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classe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ZigbeeToMqtt</a:t>
            </a:r>
            <a:endParaRPr lang="en-US" dirty="0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Génération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d’une</a:t>
            </a:r>
            <a:r>
              <a:rPr lang="en-US" dirty="0">
                <a:solidFill>
                  <a:srgbClr val="FFFFFF"/>
                </a:solidFill>
              </a:rPr>
              <a:t> interface </a:t>
            </a:r>
            <a:r>
              <a:rPr lang="en-US" dirty="0" err="1">
                <a:solidFill>
                  <a:srgbClr val="FFFFFF"/>
                </a:solidFill>
              </a:rPr>
              <a:t>graphique</a:t>
            </a:r>
            <a:r>
              <a:rPr lang="en-US" dirty="0">
                <a:solidFill>
                  <a:srgbClr val="FFFFFF"/>
                </a:solidFill>
              </a:rPr>
              <a:t> via </a:t>
            </a:r>
            <a:r>
              <a:rPr lang="en-US" dirty="0" err="1">
                <a:solidFill>
                  <a:srgbClr val="FFFFFF"/>
                </a:solidFill>
              </a:rPr>
              <a:t>tkinter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9E77D8-B649-FE8F-AE31-D02AECA3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996BE5-A30E-8514-9E5C-257E366E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00656D-E7FF-0641-8C94-D2126D1FCE24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fr-FR">
              <a:solidFill>
                <a:srgbClr val="FFFFFF"/>
              </a:solidFill>
            </a:endParaRPr>
          </a:p>
        </p:txBody>
      </p:sp>
      <p:pic>
        <p:nvPicPr>
          <p:cNvPr id="12" name="Image 11" descr="Une image contenant Appareils électroniques, ordinateur, texte, capture d’écran&#10;&#10;Description générée automatiquement">
            <a:extLst>
              <a:ext uri="{FF2B5EF4-FFF2-40B4-BE49-F238E27FC236}">
                <a16:creationId xmlns:a16="http://schemas.microsoft.com/office/drawing/2014/main" id="{98819B01-736C-A50C-4357-38B2AA278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16" y="1576388"/>
            <a:ext cx="2270286" cy="4300542"/>
          </a:xfrm>
          <a:prstGeom prst="rect">
            <a:avLst/>
          </a:prstGeom>
        </p:spPr>
      </p:pic>
      <p:pic>
        <p:nvPicPr>
          <p:cNvPr id="15" name="Image 1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71D0A32-29DE-4F12-E886-CA2028C6D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18" y="2162973"/>
            <a:ext cx="2101898" cy="253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3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ce réservé du contenu 6" descr="Une image contenant intérieur, sol&#10;&#10;Description générée automatiquement">
            <a:extLst>
              <a:ext uri="{FF2B5EF4-FFF2-40B4-BE49-F238E27FC236}">
                <a16:creationId xmlns:a16="http://schemas.microsoft.com/office/drawing/2014/main" id="{22A930DF-26B4-CB76-81D4-DAE2AAFF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939" b="120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E27D2A-3224-722C-5782-19DF730F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OPENHAB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C245B9-0EF1-D4B8-6D34-254A125FF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Ça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marche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pô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C0323D-6241-8594-FC70-43B72C61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C2E5CD-961D-F748-EE9D-AD41E049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00656D-E7FF-0641-8C94-D2126D1FCE24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1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03B4F-BE19-1E44-7A34-F25B736B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HOME ASSISTANT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251C34-E302-B838-B802-CEBF70B38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1C3A91-95CA-94D3-541A-B559B779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D0BBC9-A7B7-3260-DCD3-FDE14F15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72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8FCDBE-7F8D-A405-B31A-3D86A9FB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5C837-E678-92D6-42A4-6827CD78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D3BFE4-5F44-AE48-5A84-1A23685CC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C37953-BDBE-13A0-3AC3-58807C32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2747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183</Words>
  <Application>Microsoft Macintosh PowerPoint</Application>
  <PresentationFormat>Grand écran</PresentationFormat>
  <Paragraphs>51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Thème Office</vt:lpstr>
      <vt:lpstr>CONNECTIVITÉ DOMESTIQUE protocoles et solutions de l’IoT</vt:lpstr>
      <vt:lpstr>SOMMAIRE</vt:lpstr>
      <vt:lpstr>CONTEXTUALISATION  Intérêt commun dans l’IoT </vt:lpstr>
      <vt:lpstr>PROTOCOLE MQTT</vt:lpstr>
      <vt:lpstr>APPLICATION PYTHON</vt:lpstr>
      <vt:lpstr>OPENHAB</vt:lpstr>
      <vt:lpstr>HOME ASSISTANT</vt:lpstr>
      <vt:lpstr>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CONNECTIVITÉ DOMESTIQUE  les protocoles et solutions de l’IoT</dc:title>
  <dc:creator>Léo PALARIC (FIPASE_2024)</dc:creator>
  <cp:lastModifiedBy>Léo PALARIC (FIPASE_2024)</cp:lastModifiedBy>
  <cp:revision>26</cp:revision>
  <dcterms:created xsi:type="dcterms:W3CDTF">2024-02-27T05:37:41Z</dcterms:created>
  <dcterms:modified xsi:type="dcterms:W3CDTF">2024-02-27T13:50:33Z</dcterms:modified>
</cp:coreProperties>
</file>